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Black" panose="00000A00000000000000" pitchFamily="2" charset="0"/>
      <p:bold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icG0DlR/z/V0a1WlxZudNAH9Sx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70a6a122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3070a6a122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70a6a12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3070a6a122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3c89c515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2d3c89c515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62f99283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f62f99283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2c12a60a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2d2c12a60a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70a6a12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3070a6a12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2c12a60a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2d2c12a60a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70a6a122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3070a6a122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70a6a122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3070a6a122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70a6a12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3070a6a12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" name="Google Shape;1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"/>
          <p:cNvSpPr txBox="1">
            <a:spLocks noGrp="1"/>
          </p:cNvSpPr>
          <p:nvPr>
            <p:ph type="title"/>
          </p:nvPr>
        </p:nvSpPr>
        <p:spPr>
          <a:xfrm>
            <a:off x="1778775" y="365125"/>
            <a:ext cx="9575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1"/>
          </p:nvPr>
        </p:nvSpPr>
        <p:spPr>
          <a:xfrm>
            <a:off x="1686125" y="1825625"/>
            <a:ext cx="9667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 txBox="1"/>
          <p:nvPr/>
        </p:nvSpPr>
        <p:spPr>
          <a:xfrm>
            <a:off x="4024312" y="2419708"/>
            <a:ext cx="4143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4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Tema da aula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7"/>
          <p:cNvSpPr txBox="1"/>
          <p:nvPr/>
        </p:nvSpPr>
        <p:spPr>
          <a:xfrm>
            <a:off x="4200523" y="3392924"/>
            <a:ext cx="289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Nome do Módulo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9" name="Google Shape;4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casadocodigo.com.br/products/livro-flask-a-z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7459750" y="5304725"/>
            <a:ext cx="460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3B3B3B"/>
                </a:solidFill>
                <a:latin typeface="Calibri"/>
                <a:ea typeface="Calibri"/>
                <a:cs typeface="Calibri"/>
                <a:sym typeface="Calibri"/>
              </a:rPr>
              <a:t>Professor</a:t>
            </a:r>
            <a:r>
              <a:rPr lang="pt-BR" sz="2800" b="0" i="0" u="none" strike="noStrike" cap="none">
                <a:solidFill>
                  <a:srgbClr val="3B3B3B"/>
                </a:solidFill>
                <a:latin typeface="Calibri"/>
                <a:ea typeface="Calibri"/>
                <a:cs typeface="Calibri"/>
                <a:sym typeface="Calibri"/>
              </a:rPr>
              <a:t>: André Ribeiro.</a:t>
            </a:r>
            <a:endParaRPr sz="1400" b="0" i="0" u="none" strike="noStrike" cap="none">
              <a:solidFill>
                <a:srgbClr val="3B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3070a6a1224_0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070a6a1224_0_50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- Flask - MVC</a:t>
            </a:r>
            <a:endParaRPr sz="2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g3070a6a1224_0_50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Vamos criar um arquivo dentro da pasta controllers\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</a:rPr>
              <a:t>ola.py</a:t>
            </a:r>
            <a:endParaRPr sz="24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Vamos executar nossa aplicação: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</a:rPr>
              <a:t>python run.py</a:t>
            </a:r>
            <a:endParaRPr sz="24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4A86E8"/>
                </a:solidFill>
                <a:highlight>
                  <a:srgbClr val="FFFFFF"/>
                </a:highlight>
              </a:rPr>
              <a:t> </a:t>
            </a:r>
            <a:endParaRPr sz="2400">
              <a:solidFill>
                <a:srgbClr val="4A86E8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69" name="Google Shape;169;g3070a6a1224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756" y="3530206"/>
            <a:ext cx="5338092" cy="22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3070a6a1224_0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3070a6a1224_0_22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Material de apoio (Tem que pesquisar)</a:t>
            </a:r>
            <a:endParaRPr sz="2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g3070a6a1224_0_22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g3070a6a1224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9353" y="1763650"/>
            <a:ext cx="9404900" cy="37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2d3c89c5154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d3c89c5154_1_0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Exercício</a:t>
            </a:r>
            <a:endParaRPr sz="2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g2d3c89c5154_1_0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Realizar uma pesquisa sobre: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>
                <a:solidFill>
                  <a:srgbClr val="111111"/>
                </a:solidFill>
                <a:highlight>
                  <a:srgbClr val="FFFFFF"/>
                </a:highlight>
              </a:rPr>
              <a:t>MVC - Models</a:t>
            </a: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 - Arquivos e diretórios essenciais (app.py, templates, static, etc.) - Banco de dados (Sqlite)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>
                <a:solidFill>
                  <a:srgbClr val="111111"/>
                </a:solidFill>
                <a:highlight>
                  <a:srgbClr val="FFFFFF"/>
                </a:highlight>
              </a:rPr>
              <a:t>Routes (rotas)</a:t>
            </a: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 - Primeira rota - Métodos HTTP (GET, POST, etc) - Manipulação de parâmetros de URL - Rotas dinâmicas 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4024312" y="2419708"/>
            <a:ext cx="414337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4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Tema da aula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4174125" y="3982775"/>
            <a:ext cx="359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FLASK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2f62f992837_0_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2f62f992837_0_79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- Flask</a:t>
            </a:r>
            <a:endParaRPr sz="2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g2f62f992837_0_79"/>
          <p:cNvSpPr txBox="1"/>
          <p:nvPr/>
        </p:nvSpPr>
        <p:spPr>
          <a:xfrm>
            <a:off x="1646400" y="1335350"/>
            <a:ext cx="10270800" cy="45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Vamos criar uma pasta: Documentos\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</a:rPr>
              <a:t>azur_py</a:t>
            </a:r>
            <a:endParaRPr sz="24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Abra a pasta: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</a:rPr>
              <a:t>azur_py</a:t>
            </a: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 no VSCODE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Configure o ambiente virtual: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</a:rPr>
              <a:t>venv</a:t>
            </a:r>
            <a:endParaRPr sz="24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Inicie o ambiente virtual: 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Vamos instalar o Flask: 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sp>
        <p:nvSpPr>
          <p:cNvPr id="105" name="Google Shape;105;g2f62f992837_0_79"/>
          <p:cNvSpPr txBox="1"/>
          <p:nvPr/>
        </p:nvSpPr>
        <p:spPr>
          <a:xfrm>
            <a:off x="1478425" y="6075875"/>
            <a:ext cx="449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https://www.casadocodigo.com.br/products/livro-flask-a-z</a:t>
            </a:r>
            <a:r>
              <a:rPr lang="pt-B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g2f62f992837_0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4113" y="2928700"/>
            <a:ext cx="52673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f62f992837_0_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2838" y="3834538"/>
            <a:ext cx="545782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f62f992837_0_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8563" y="4726100"/>
            <a:ext cx="54864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2d2c12a60a6_0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2d2c12a60a6_0_27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- Flask</a:t>
            </a:r>
            <a:endParaRPr sz="2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g2d2c12a60a6_0_27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Vamos fazer nosso primeiro Olá Mundo!!!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Vamos criar um arquivo </a:t>
            </a:r>
            <a:r>
              <a:rPr lang="pt-BR" sz="2400">
                <a:solidFill>
                  <a:srgbClr val="0000FF"/>
                </a:solidFill>
              </a:rPr>
              <a:t>app.py</a:t>
            </a:r>
            <a:endParaRPr sz="2400">
              <a:solidFill>
                <a:srgbClr val="0000F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116" name="Google Shape;116;g2d2c12a60a6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513" y="2701649"/>
            <a:ext cx="6710575" cy="31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3070a6a1224_0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3070a6a1224_0_4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- Flask</a:t>
            </a:r>
            <a:endParaRPr sz="2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g3070a6a1224_0_4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Vamos executar o Flask.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124" name="Google Shape;124;g3070a6a1224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288" y="1564788"/>
            <a:ext cx="511492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3070a6a1224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5861" y="2982713"/>
            <a:ext cx="366712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3070a6a1224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9326" y="2367800"/>
            <a:ext cx="4940324" cy="23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2d2c12a60a6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d2c12a60a6_0_1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- Flask - MVC</a:t>
            </a:r>
            <a:endParaRPr sz="2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g2d2c12a60a6_0_1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g2d2c12a60a6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138" y="1518124"/>
            <a:ext cx="3917725" cy="42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3070a6a1224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3070a6a1224_0_15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- Flask - MVC</a:t>
            </a:r>
            <a:endParaRPr sz="2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g3070a6a1224_0_15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Vamos criar uma pasta chamada: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</a:rPr>
              <a:t>app</a:t>
            </a:r>
            <a:endParaRPr sz="24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Dentro de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</a:rPr>
              <a:t>app</a:t>
            </a:r>
            <a:endParaRPr sz="24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Vamos criar as pastas: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2743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</a:rPr>
              <a:t>models</a:t>
            </a:r>
            <a:endParaRPr sz="24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2743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</a:rPr>
              <a:t>controllers</a:t>
            </a:r>
            <a:endParaRPr sz="24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2743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</a:rPr>
              <a:t>templates</a:t>
            </a:r>
            <a:endParaRPr sz="24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2743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</a:rPr>
              <a:t>static </a:t>
            </a:r>
            <a:endParaRPr sz="24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3070a6a1224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9700" y="1971225"/>
            <a:ext cx="2668250" cy="35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3070a6a1224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070a6a1224_0_30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- Flask - MVC</a:t>
            </a:r>
            <a:endParaRPr sz="2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g3070a6a1224_0_30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Vamos colocar app.py dentro da pasta app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Vamos renomear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</a:rPr>
              <a:t>app.py</a:t>
            </a: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 para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</a:rPr>
              <a:t>__init__.py</a:t>
            </a:r>
            <a:endParaRPr sz="24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</a:rPr>
              <a:t>(Módulo Principal)  app\ __init__.py</a:t>
            </a:r>
            <a:endParaRPr sz="24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4A86E8"/>
                </a:solidFill>
                <a:highlight>
                  <a:srgbClr val="FFFFFF"/>
                </a:highlight>
              </a:rPr>
              <a:t>(Módulo Secundário) app\models\__init__.py</a:t>
            </a:r>
            <a:endParaRPr sz="2400">
              <a:solidFill>
                <a:srgbClr val="4A86E8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4A86E8"/>
                </a:solidFill>
                <a:highlight>
                  <a:srgbClr val="FFFFFF"/>
                </a:highlight>
              </a:rPr>
              <a:t>(Módulo Secundário) app\controllers\__init__.py</a:t>
            </a:r>
            <a:endParaRPr sz="2400">
              <a:solidFill>
                <a:srgbClr val="4A86E8"/>
              </a:solidFill>
              <a:highlight>
                <a:srgbClr val="FFFFFF"/>
              </a:highlight>
            </a:endParaRPr>
          </a:p>
        </p:txBody>
      </p:sp>
      <p:pic>
        <p:nvPicPr>
          <p:cNvPr id="150" name="Google Shape;150;g3070a6a1224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0463" y="760788"/>
            <a:ext cx="178117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3070a6a1224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9525" y="3010925"/>
            <a:ext cx="2086700" cy="28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3070a6a1224_0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3070a6a1224_0_39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- Flask - MVC</a:t>
            </a:r>
            <a:endParaRPr sz="2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g3070a6a1224_0_39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Vamos criar um arquivo dentro da pasta controllers\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</a:rPr>
              <a:t>ola.py</a:t>
            </a:r>
            <a:endParaRPr sz="24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Vamos criar um arquivo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</a:rPr>
              <a:t>run.py</a:t>
            </a: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 fora da pasta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</a:rPr>
              <a:t>app</a:t>
            </a:r>
            <a:endParaRPr sz="24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rgbClr val="4A86E8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59" name="Google Shape;159;g3070a6a1224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8663" y="2428975"/>
            <a:ext cx="3438525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3070a6a1224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6688" y="4612850"/>
            <a:ext cx="501967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3070a6a1224_0_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6400" y="4543525"/>
            <a:ext cx="2046218" cy="195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</Words>
  <Application>Microsoft Office PowerPoint</Application>
  <PresentationFormat>Widescreen</PresentationFormat>
  <Paragraphs>60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Poppins Black</vt:lpstr>
      <vt:lpstr>Roboto</vt:lpstr>
      <vt:lpstr>Calibri</vt:lpstr>
      <vt:lpstr>Poppins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Isaias Dias</dc:creator>
  <cp:lastModifiedBy>José Alfredo Ferreira Costa</cp:lastModifiedBy>
  <cp:revision>1</cp:revision>
  <dcterms:created xsi:type="dcterms:W3CDTF">2024-04-19T17:58:12Z</dcterms:created>
  <dcterms:modified xsi:type="dcterms:W3CDTF">2024-10-23T15:51:49Z</dcterms:modified>
</cp:coreProperties>
</file>